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449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2663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04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98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79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556"/>
            <a:ext cx="3932236" cy="8928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306" y="1518556"/>
            <a:ext cx="6120493" cy="47044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1141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4E67E-564B-40D6-87E9-C003755B6174}" type="datetimeFigureOut">
              <a:rPr lang="en-IN" smtClean="0"/>
              <a:pPr/>
              <a:t>08-Nov-2023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589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74"/>
            <a:ext cx="3932237" cy="9048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2550" y="1695450"/>
            <a:ext cx="6192838" cy="45259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95549"/>
            <a:ext cx="3933825" cy="3725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0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8" y="1965551"/>
            <a:ext cx="6466115" cy="363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7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6025" y="1657350"/>
            <a:ext cx="7496175" cy="111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87" y="3016646"/>
            <a:ext cx="7181850" cy="3099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E67E-564B-40D6-87E9-C003755B6174}" type="datetimeFigureOut">
              <a:rPr lang="en-IN" smtClean="0"/>
              <a:t>08-Nov-2023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98CC-2F48-404E-9A33-A2D1DE53A5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83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9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3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UEM;Jyotirmoy Saha</dc:creator>
  <cp:lastModifiedBy>Y K Jakhar</cp:lastModifiedBy>
  <cp:revision>7</cp:revision>
  <dcterms:created xsi:type="dcterms:W3CDTF">2021-09-27T09:21:00Z</dcterms:created>
  <dcterms:modified xsi:type="dcterms:W3CDTF">2023-11-08T10:27:34Z</dcterms:modified>
</cp:coreProperties>
</file>