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2449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2663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E67E-564B-40D6-87E9-C003755B6174}" type="datetimeFigureOut">
              <a:rPr lang="en-IN" smtClean="0"/>
              <a:t>08-Nov-2023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8CC-2F48-404E-9A33-A2D1DE53A5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804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E67E-564B-40D6-87E9-C003755B6174}" type="datetimeFigureOut">
              <a:rPr lang="en-IN" smtClean="0"/>
              <a:t>08-Nov-2023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8CC-2F48-404E-9A33-A2D1DE53A5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998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E67E-564B-40D6-87E9-C003755B6174}" type="datetimeFigureOut">
              <a:rPr lang="en-IN" smtClean="0"/>
              <a:t>08-Nov-2023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8CC-2F48-404E-9A33-A2D1DE53A5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379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18556"/>
            <a:ext cx="3932236" cy="8928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3306" y="1518556"/>
            <a:ext cx="6120493" cy="47044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41141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D4E67E-564B-40D6-87E9-C003755B6174}" type="datetimeFigureOut">
              <a:rPr lang="en-IN" smtClean="0"/>
              <a:pPr/>
              <a:t>08-Nov-2023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8CC-2F48-404E-9A33-A2D1DE53A5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589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74"/>
            <a:ext cx="3932237" cy="9048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62550" y="1695450"/>
            <a:ext cx="6192838" cy="45259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495549"/>
            <a:ext cx="3933825" cy="37258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E67E-564B-40D6-87E9-C003755B6174}" type="datetimeFigureOut">
              <a:rPr lang="en-IN" smtClean="0"/>
              <a:t>08-Nov-2023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8CC-2F48-404E-9A33-A2D1DE53A5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09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E67E-564B-40D6-87E9-C003755B6174}" type="datetimeFigureOut">
              <a:rPr lang="en-IN" smtClean="0"/>
              <a:t>08-Nov-2023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8CC-2F48-404E-9A33-A2D1DE53A5F7}" type="slidenum">
              <a:rPr lang="en-IN" smtClean="0"/>
              <a:t>‹#›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8" y="1965551"/>
            <a:ext cx="6466115" cy="363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7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86025" y="1657350"/>
            <a:ext cx="7496175" cy="1119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3187" y="3016646"/>
            <a:ext cx="7181850" cy="3099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4E67E-564B-40D6-87E9-C003755B6174}" type="datetimeFigureOut">
              <a:rPr lang="en-IN" smtClean="0"/>
              <a:t>08-Nov-2023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98CC-2F48-404E-9A33-A2D1DE53A5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583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6" r:id="rId4"/>
    <p:sldLayoutId id="2147483657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791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40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38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UEM;Jyotirmoy Saha</dc:creator>
  <cp:lastModifiedBy>Y K Jakhar</cp:lastModifiedBy>
  <cp:revision>7</cp:revision>
  <dcterms:created xsi:type="dcterms:W3CDTF">2021-09-27T09:21:00Z</dcterms:created>
  <dcterms:modified xsi:type="dcterms:W3CDTF">2023-11-08T10:27:34Z</dcterms:modified>
</cp:coreProperties>
</file>